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52C769-EAEB-4809-A910-8B920DF843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CA90AB9-6C20-42B5-AF52-86FDFAD4280A}">
      <dgm:prSet/>
      <dgm:spPr/>
      <dgm:t>
        <a:bodyPr/>
        <a:lstStyle/>
        <a:p>
          <a:r>
            <a:rPr lang="nl-NL"/>
            <a:t>Clustering out of the window</a:t>
          </a:r>
          <a:endParaRPr lang="en-US"/>
        </a:p>
      </dgm:t>
    </dgm:pt>
    <dgm:pt modelId="{4D5947DC-98D3-4AC9-ABD5-E77587A4E590}" type="parTrans" cxnId="{E542D7BD-6E17-4260-AF07-CF7EA6127526}">
      <dgm:prSet/>
      <dgm:spPr/>
      <dgm:t>
        <a:bodyPr/>
        <a:lstStyle/>
        <a:p>
          <a:endParaRPr lang="en-US"/>
        </a:p>
      </dgm:t>
    </dgm:pt>
    <dgm:pt modelId="{DEF5F0B0-1C30-4E1D-BC9C-8D9519BB5320}" type="sibTrans" cxnId="{E542D7BD-6E17-4260-AF07-CF7EA6127526}">
      <dgm:prSet/>
      <dgm:spPr/>
      <dgm:t>
        <a:bodyPr/>
        <a:lstStyle/>
        <a:p>
          <a:endParaRPr lang="en-US"/>
        </a:p>
      </dgm:t>
    </dgm:pt>
    <dgm:pt modelId="{1FF8D742-9A76-4CFE-8984-3083ADCCF5EB}">
      <dgm:prSet/>
      <dgm:spPr/>
      <dgm:t>
        <a:bodyPr/>
        <a:lstStyle/>
        <a:p>
          <a:r>
            <a:rPr lang="nl-NL"/>
            <a:t>Goal: </a:t>
          </a:r>
          <a:endParaRPr lang="en-US"/>
        </a:p>
      </dgm:t>
    </dgm:pt>
    <dgm:pt modelId="{F151B85E-9BC6-492C-85CC-CCC27CFC9F61}" type="parTrans" cxnId="{D0A74B55-9CAA-4212-9845-11EB857096AB}">
      <dgm:prSet/>
      <dgm:spPr/>
      <dgm:t>
        <a:bodyPr/>
        <a:lstStyle/>
        <a:p>
          <a:endParaRPr lang="en-US"/>
        </a:p>
      </dgm:t>
    </dgm:pt>
    <dgm:pt modelId="{D4B245C0-895A-43C5-AB66-2E3CDBA6DE27}" type="sibTrans" cxnId="{D0A74B55-9CAA-4212-9845-11EB857096AB}">
      <dgm:prSet/>
      <dgm:spPr/>
      <dgm:t>
        <a:bodyPr/>
        <a:lstStyle/>
        <a:p>
          <a:endParaRPr lang="en-US"/>
        </a:p>
      </dgm:t>
    </dgm:pt>
    <dgm:pt modelId="{EAB7865A-5A38-47AB-8202-98595E34F8E3}">
      <dgm:prSet/>
      <dgm:spPr/>
      <dgm:t>
        <a:bodyPr/>
        <a:lstStyle/>
        <a:p>
          <a:r>
            <a:rPr lang="nl-NL"/>
            <a:t>Find anomalies  </a:t>
          </a:r>
          <a:endParaRPr lang="en-US"/>
        </a:p>
      </dgm:t>
    </dgm:pt>
    <dgm:pt modelId="{E2FDDDD5-F0EF-4AA2-90D3-A521C7BD8936}" type="parTrans" cxnId="{271DF097-20F5-4E20-AF8B-8497F155CD25}">
      <dgm:prSet/>
      <dgm:spPr/>
      <dgm:t>
        <a:bodyPr/>
        <a:lstStyle/>
        <a:p>
          <a:endParaRPr lang="en-US"/>
        </a:p>
      </dgm:t>
    </dgm:pt>
    <dgm:pt modelId="{DA89FAFE-16C1-4D97-A294-B177731C6899}" type="sibTrans" cxnId="{271DF097-20F5-4E20-AF8B-8497F155CD25}">
      <dgm:prSet/>
      <dgm:spPr/>
      <dgm:t>
        <a:bodyPr/>
        <a:lstStyle/>
        <a:p>
          <a:endParaRPr lang="en-US"/>
        </a:p>
      </dgm:t>
    </dgm:pt>
    <dgm:pt modelId="{2C1C2C4D-DB04-4D9C-9D65-A1FCA0C0E736}" type="pres">
      <dgm:prSet presAssocID="{6852C769-EAEB-4809-A910-8B920DF84377}" presName="root" presStyleCnt="0">
        <dgm:presLayoutVars>
          <dgm:dir/>
          <dgm:resizeHandles val="exact"/>
        </dgm:presLayoutVars>
      </dgm:prSet>
      <dgm:spPr/>
    </dgm:pt>
    <dgm:pt modelId="{5CB09050-8858-479A-BDD2-58BCCF9DE6EC}" type="pres">
      <dgm:prSet presAssocID="{4CA90AB9-6C20-42B5-AF52-86FDFAD4280A}" presName="compNode" presStyleCnt="0"/>
      <dgm:spPr/>
    </dgm:pt>
    <dgm:pt modelId="{C6BC4476-0487-485F-9E21-B00C9FF6912F}" type="pres">
      <dgm:prSet presAssocID="{4CA90AB9-6C20-42B5-AF52-86FDFAD4280A}" presName="bgRect" presStyleLbl="bgShp" presStyleIdx="0" presStyleCnt="2"/>
      <dgm:spPr/>
    </dgm:pt>
    <dgm:pt modelId="{B8CB2BA1-A68B-435A-ABC9-B559069C371B}" type="pres">
      <dgm:prSet presAssocID="{4CA90AB9-6C20-42B5-AF52-86FDFAD4280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Out"/>
        </a:ext>
      </dgm:extLst>
    </dgm:pt>
    <dgm:pt modelId="{E7ACD638-88D5-4E38-8334-4F387987E1A9}" type="pres">
      <dgm:prSet presAssocID="{4CA90AB9-6C20-42B5-AF52-86FDFAD4280A}" presName="spaceRect" presStyleCnt="0"/>
      <dgm:spPr/>
    </dgm:pt>
    <dgm:pt modelId="{ED6697A9-7CC6-4F87-9B38-B03BAA1CF888}" type="pres">
      <dgm:prSet presAssocID="{4CA90AB9-6C20-42B5-AF52-86FDFAD4280A}" presName="parTx" presStyleLbl="revTx" presStyleIdx="0" presStyleCnt="3">
        <dgm:presLayoutVars>
          <dgm:chMax val="0"/>
          <dgm:chPref val="0"/>
        </dgm:presLayoutVars>
      </dgm:prSet>
      <dgm:spPr/>
    </dgm:pt>
    <dgm:pt modelId="{C83D7F37-0F12-4D6D-821B-994AED471DC2}" type="pres">
      <dgm:prSet presAssocID="{DEF5F0B0-1C30-4E1D-BC9C-8D9519BB5320}" presName="sibTrans" presStyleCnt="0"/>
      <dgm:spPr/>
    </dgm:pt>
    <dgm:pt modelId="{435DD333-DA46-471F-887D-63DFC126810E}" type="pres">
      <dgm:prSet presAssocID="{1FF8D742-9A76-4CFE-8984-3083ADCCF5EB}" presName="compNode" presStyleCnt="0"/>
      <dgm:spPr/>
    </dgm:pt>
    <dgm:pt modelId="{9F735BEB-311C-430B-8402-68AFD50FB1E1}" type="pres">
      <dgm:prSet presAssocID="{1FF8D742-9A76-4CFE-8984-3083ADCCF5EB}" presName="bgRect" presStyleLbl="bgShp" presStyleIdx="1" presStyleCnt="2"/>
      <dgm:spPr/>
    </dgm:pt>
    <dgm:pt modelId="{5A47979B-E2B9-4BD6-B6DE-E2B9632DDC2C}" type="pres">
      <dgm:prSet presAssocID="{1FF8D742-9A76-4CFE-8984-3083ADCCF5E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C58A329-6A7A-4EBD-B789-ED558AA512F4}" type="pres">
      <dgm:prSet presAssocID="{1FF8D742-9A76-4CFE-8984-3083ADCCF5EB}" presName="spaceRect" presStyleCnt="0"/>
      <dgm:spPr/>
    </dgm:pt>
    <dgm:pt modelId="{CEBD865D-A028-41DD-9884-BBF0315EB124}" type="pres">
      <dgm:prSet presAssocID="{1FF8D742-9A76-4CFE-8984-3083ADCCF5EB}" presName="parTx" presStyleLbl="revTx" presStyleIdx="1" presStyleCnt="3">
        <dgm:presLayoutVars>
          <dgm:chMax val="0"/>
          <dgm:chPref val="0"/>
        </dgm:presLayoutVars>
      </dgm:prSet>
      <dgm:spPr/>
    </dgm:pt>
    <dgm:pt modelId="{4C61EDE1-9CC6-4204-8B71-07896AED0A54}" type="pres">
      <dgm:prSet presAssocID="{1FF8D742-9A76-4CFE-8984-3083ADCCF5EB}" presName="desTx" presStyleLbl="revTx" presStyleIdx="2" presStyleCnt="3">
        <dgm:presLayoutVars/>
      </dgm:prSet>
      <dgm:spPr/>
    </dgm:pt>
  </dgm:ptLst>
  <dgm:cxnLst>
    <dgm:cxn modelId="{17C2884A-9466-4B89-8E36-A0F1C89F2DC4}" type="presOf" srcId="{4CA90AB9-6C20-42B5-AF52-86FDFAD4280A}" destId="{ED6697A9-7CC6-4F87-9B38-B03BAA1CF888}" srcOrd="0" destOrd="0" presId="urn:microsoft.com/office/officeart/2018/2/layout/IconVerticalSolidList"/>
    <dgm:cxn modelId="{D0A74B55-9CAA-4212-9845-11EB857096AB}" srcId="{6852C769-EAEB-4809-A910-8B920DF84377}" destId="{1FF8D742-9A76-4CFE-8984-3083ADCCF5EB}" srcOrd="1" destOrd="0" parTransId="{F151B85E-9BC6-492C-85CC-CCC27CFC9F61}" sibTransId="{D4B245C0-895A-43C5-AB66-2E3CDBA6DE27}"/>
    <dgm:cxn modelId="{271DF097-20F5-4E20-AF8B-8497F155CD25}" srcId="{1FF8D742-9A76-4CFE-8984-3083ADCCF5EB}" destId="{EAB7865A-5A38-47AB-8202-98595E34F8E3}" srcOrd="0" destOrd="0" parTransId="{E2FDDDD5-F0EF-4AA2-90D3-A521C7BD8936}" sibTransId="{DA89FAFE-16C1-4D97-A294-B177731C6899}"/>
    <dgm:cxn modelId="{82BD0A9F-3767-4A7A-9941-5E3E4205377E}" type="presOf" srcId="{EAB7865A-5A38-47AB-8202-98595E34F8E3}" destId="{4C61EDE1-9CC6-4204-8B71-07896AED0A54}" srcOrd="0" destOrd="0" presId="urn:microsoft.com/office/officeart/2018/2/layout/IconVerticalSolidList"/>
    <dgm:cxn modelId="{E542D7BD-6E17-4260-AF07-CF7EA6127526}" srcId="{6852C769-EAEB-4809-A910-8B920DF84377}" destId="{4CA90AB9-6C20-42B5-AF52-86FDFAD4280A}" srcOrd="0" destOrd="0" parTransId="{4D5947DC-98D3-4AC9-ABD5-E77587A4E590}" sibTransId="{DEF5F0B0-1C30-4E1D-BC9C-8D9519BB5320}"/>
    <dgm:cxn modelId="{4BEEBEBF-ECAB-4A4B-A96A-8B1621B05980}" type="presOf" srcId="{1FF8D742-9A76-4CFE-8984-3083ADCCF5EB}" destId="{CEBD865D-A028-41DD-9884-BBF0315EB124}" srcOrd="0" destOrd="0" presId="urn:microsoft.com/office/officeart/2018/2/layout/IconVerticalSolidList"/>
    <dgm:cxn modelId="{113EADE3-8BCA-4C0C-AA6B-4777B0B5EEF8}" type="presOf" srcId="{6852C769-EAEB-4809-A910-8B920DF84377}" destId="{2C1C2C4D-DB04-4D9C-9D65-A1FCA0C0E736}" srcOrd="0" destOrd="0" presId="urn:microsoft.com/office/officeart/2018/2/layout/IconVerticalSolidList"/>
    <dgm:cxn modelId="{97F48B47-EF61-44C0-9294-68C61AD98D0B}" type="presParOf" srcId="{2C1C2C4D-DB04-4D9C-9D65-A1FCA0C0E736}" destId="{5CB09050-8858-479A-BDD2-58BCCF9DE6EC}" srcOrd="0" destOrd="0" presId="urn:microsoft.com/office/officeart/2018/2/layout/IconVerticalSolidList"/>
    <dgm:cxn modelId="{90ADC1F4-849F-443A-86DD-DFF1C3600653}" type="presParOf" srcId="{5CB09050-8858-479A-BDD2-58BCCF9DE6EC}" destId="{C6BC4476-0487-485F-9E21-B00C9FF6912F}" srcOrd="0" destOrd="0" presId="urn:microsoft.com/office/officeart/2018/2/layout/IconVerticalSolidList"/>
    <dgm:cxn modelId="{05B25A4D-E114-48A2-BD83-8D4E9D8F3617}" type="presParOf" srcId="{5CB09050-8858-479A-BDD2-58BCCF9DE6EC}" destId="{B8CB2BA1-A68B-435A-ABC9-B559069C371B}" srcOrd="1" destOrd="0" presId="urn:microsoft.com/office/officeart/2018/2/layout/IconVerticalSolidList"/>
    <dgm:cxn modelId="{E8DF5255-921E-45CC-A025-98969B563340}" type="presParOf" srcId="{5CB09050-8858-479A-BDD2-58BCCF9DE6EC}" destId="{E7ACD638-88D5-4E38-8334-4F387987E1A9}" srcOrd="2" destOrd="0" presId="urn:microsoft.com/office/officeart/2018/2/layout/IconVerticalSolidList"/>
    <dgm:cxn modelId="{F0B18DB4-31A7-44CA-AD83-3A6C4DC048E4}" type="presParOf" srcId="{5CB09050-8858-479A-BDD2-58BCCF9DE6EC}" destId="{ED6697A9-7CC6-4F87-9B38-B03BAA1CF888}" srcOrd="3" destOrd="0" presId="urn:microsoft.com/office/officeart/2018/2/layout/IconVerticalSolidList"/>
    <dgm:cxn modelId="{6FAAB8FC-F6DC-4AEB-97EF-EA4E0BC337C8}" type="presParOf" srcId="{2C1C2C4D-DB04-4D9C-9D65-A1FCA0C0E736}" destId="{C83D7F37-0F12-4D6D-821B-994AED471DC2}" srcOrd="1" destOrd="0" presId="urn:microsoft.com/office/officeart/2018/2/layout/IconVerticalSolidList"/>
    <dgm:cxn modelId="{C035DA17-177B-44B1-ACAB-807C1E8DE139}" type="presParOf" srcId="{2C1C2C4D-DB04-4D9C-9D65-A1FCA0C0E736}" destId="{435DD333-DA46-471F-887D-63DFC126810E}" srcOrd="2" destOrd="0" presId="urn:microsoft.com/office/officeart/2018/2/layout/IconVerticalSolidList"/>
    <dgm:cxn modelId="{0920D47E-975D-49AF-91DC-C3EB5DB7BD3F}" type="presParOf" srcId="{435DD333-DA46-471F-887D-63DFC126810E}" destId="{9F735BEB-311C-430B-8402-68AFD50FB1E1}" srcOrd="0" destOrd="0" presId="urn:microsoft.com/office/officeart/2018/2/layout/IconVerticalSolidList"/>
    <dgm:cxn modelId="{2E98D226-3B2F-47FA-81EE-4A108E94A379}" type="presParOf" srcId="{435DD333-DA46-471F-887D-63DFC126810E}" destId="{5A47979B-E2B9-4BD6-B6DE-E2B9632DDC2C}" srcOrd="1" destOrd="0" presId="urn:microsoft.com/office/officeart/2018/2/layout/IconVerticalSolidList"/>
    <dgm:cxn modelId="{F95C1D1B-6648-4400-9B93-510DE000CB60}" type="presParOf" srcId="{435DD333-DA46-471F-887D-63DFC126810E}" destId="{CC58A329-6A7A-4EBD-B789-ED558AA512F4}" srcOrd="2" destOrd="0" presId="urn:microsoft.com/office/officeart/2018/2/layout/IconVerticalSolidList"/>
    <dgm:cxn modelId="{3B7BCC14-DFF3-4579-8D5C-C8587F81B4A8}" type="presParOf" srcId="{435DD333-DA46-471F-887D-63DFC126810E}" destId="{CEBD865D-A028-41DD-9884-BBF0315EB124}" srcOrd="3" destOrd="0" presId="urn:microsoft.com/office/officeart/2018/2/layout/IconVerticalSolidList"/>
    <dgm:cxn modelId="{37EE7A2B-E15C-4EA4-BCF7-9C8DC70C9F3E}" type="presParOf" srcId="{435DD333-DA46-471F-887D-63DFC126810E}" destId="{4C61EDE1-9CC6-4204-8B71-07896AED0A5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7124F5-37FB-488D-A81A-45FFADBA145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BE0B471-A2E8-48B8-9AE2-8D0F4FB9FF6F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3-4 times out of the standard deviation when following a route</a:t>
          </a:r>
          <a:endParaRPr lang="en-US" dirty="0"/>
        </a:p>
      </dgm:t>
    </dgm:pt>
    <dgm:pt modelId="{1031F7A7-1FA8-4BDF-95A0-062BDD11BEAE}" type="parTrans" cxnId="{264F2A91-ADD6-4C08-B1CC-75A567A9DCD6}">
      <dgm:prSet/>
      <dgm:spPr/>
      <dgm:t>
        <a:bodyPr/>
        <a:lstStyle/>
        <a:p>
          <a:endParaRPr lang="en-US"/>
        </a:p>
      </dgm:t>
    </dgm:pt>
    <dgm:pt modelId="{0A7A2C00-B462-4E23-A890-31720E2DF7F8}" type="sibTrans" cxnId="{264F2A91-ADD6-4C08-B1CC-75A567A9DC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48011B1-848A-4C9A-B411-574212753DC3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If ship speed deviates more than 2 times the standard deviation(95%) in that particular block</a:t>
          </a:r>
          <a:endParaRPr lang="en-US"/>
        </a:p>
      </dgm:t>
    </dgm:pt>
    <dgm:pt modelId="{ED7B4237-0298-4337-8CB3-9AED775760AD}" type="parTrans" cxnId="{C4FE4091-8A24-46E7-A7E8-D8FCB3B03093}">
      <dgm:prSet/>
      <dgm:spPr/>
      <dgm:t>
        <a:bodyPr/>
        <a:lstStyle/>
        <a:p>
          <a:endParaRPr lang="en-US"/>
        </a:p>
      </dgm:t>
    </dgm:pt>
    <dgm:pt modelId="{676D25EA-6401-4104-B880-68DC70BDEFD1}" type="sibTrans" cxnId="{C4FE4091-8A24-46E7-A7E8-D8FCB3B0309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075A378-4C93-4DF4-8D7F-FE94CAE139A7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Making sudden course changes / movements </a:t>
          </a:r>
          <a:endParaRPr lang="en-US"/>
        </a:p>
      </dgm:t>
    </dgm:pt>
    <dgm:pt modelId="{94C87205-B11D-4758-AE9A-6F696B805DBC}" type="parTrans" cxnId="{C9539E18-0917-4C8A-B0CC-4DBDD470BE42}">
      <dgm:prSet/>
      <dgm:spPr/>
      <dgm:t>
        <a:bodyPr/>
        <a:lstStyle/>
        <a:p>
          <a:endParaRPr lang="en-US"/>
        </a:p>
      </dgm:t>
    </dgm:pt>
    <dgm:pt modelId="{B14C5495-80F2-4CCE-89BF-3A4EC4936C98}" type="sibTrans" cxnId="{C9539E18-0917-4C8A-B0CC-4DBDD470BE42}">
      <dgm:prSet/>
      <dgm:spPr/>
      <dgm:t>
        <a:bodyPr/>
        <a:lstStyle/>
        <a:p>
          <a:endParaRPr lang="en-US"/>
        </a:p>
      </dgm:t>
    </dgm:pt>
    <dgm:pt modelId="{66203F45-2DFA-438F-B01A-BD577E4017B3}" type="pres">
      <dgm:prSet presAssocID="{427124F5-37FB-488D-A81A-45FFADBA145B}" presName="root" presStyleCnt="0">
        <dgm:presLayoutVars>
          <dgm:dir/>
          <dgm:resizeHandles val="exact"/>
        </dgm:presLayoutVars>
      </dgm:prSet>
      <dgm:spPr/>
    </dgm:pt>
    <dgm:pt modelId="{FA27BFFD-60F1-467A-A8D0-25479D065EC9}" type="pres">
      <dgm:prSet presAssocID="{427124F5-37FB-488D-A81A-45FFADBA145B}" presName="container" presStyleCnt="0">
        <dgm:presLayoutVars>
          <dgm:dir/>
          <dgm:resizeHandles val="exact"/>
        </dgm:presLayoutVars>
      </dgm:prSet>
      <dgm:spPr/>
    </dgm:pt>
    <dgm:pt modelId="{CA346228-1C90-4643-9102-387F00EFDFAA}" type="pres">
      <dgm:prSet presAssocID="{DBE0B471-A2E8-48B8-9AE2-8D0F4FB9FF6F}" presName="compNode" presStyleCnt="0"/>
      <dgm:spPr/>
    </dgm:pt>
    <dgm:pt modelId="{6270E0FC-7F96-4214-A022-ACC6E38E9932}" type="pres">
      <dgm:prSet presAssocID="{DBE0B471-A2E8-48B8-9AE2-8D0F4FB9FF6F}" presName="iconBgRect" presStyleLbl="bgShp" presStyleIdx="0" presStyleCnt="3"/>
      <dgm:spPr/>
    </dgm:pt>
    <dgm:pt modelId="{B9007011-70BB-4C98-8373-C9EC8014FE9A}" type="pres">
      <dgm:prSet presAssocID="{DBE0B471-A2E8-48B8-9AE2-8D0F4FB9FF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rmalDistribution"/>
        </a:ext>
      </dgm:extLst>
    </dgm:pt>
    <dgm:pt modelId="{E0764BDA-FC6E-4A9D-B70E-1A91824D3D67}" type="pres">
      <dgm:prSet presAssocID="{DBE0B471-A2E8-48B8-9AE2-8D0F4FB9FF6F}" presName="spaceRect" presStyleCnt="0"/>
      <dgm:spPr/>
    </dgm:pt>
    <dgm:pt modelId="{7DB22E3C-9FC6-4C4D-9BE2-099DED1AE84A}" type="pres">
      <dgm:prSet presAssocID="{DBE0B471-A2E8-48B8-9AE2-8D0F4FB9FF6F}" presName="textRect" presStyleLbl="revTx" presStyleIdx="0" presStyleCnt="3">
        <dgm:presLayoutVars>
          <dgm:chMax val="1"/>
          <dgm:chPref val="1"/>
        </dgm:presLayoutVars>
      </dgm:prSet>
      <dgm:spPr/>
    </dgm:pt>
    <dgm:pt modelId="{C383F2FB-248F-49FA-91CC-FEEFB34ECE2D}" type="pres">
      <dgm:prSet presAssocID="{0A7A2C00-B462-4E23-A890-31720E2DF7F8}" presName="sibTrans" presStyleLbl="sibTrans2D1" presStyleIdx="0" presStyleCnt="0"/>
      <dgm:spPr/>
    </dgm:pt>
    <dgm:pt modelId="{926A28A3-31E3-427D-95BA-8036EF32F699}" type="pres">
      <dgm:prSet presAssocID="{048011B1-848A-4C9A-B411-574212753DC3}" presName="compNode" presStyleCnt="0"/>
      <dgm:spPr/>
    </dgm:pt>
    <dgm:pt modelId="{DA2B9ED7-CB33-4556-A779-536F4AFAED9E}" type="pres">
      <dgm:prSet presAssocID="{048011B1-848A-4C9A-B411-574212753DC3}" presName="iconBgRect" presStyleLbl="bgShp" presStyleIdx="1" presStyleCnt="3"/>
      <dgm:spPr/>
    </dgm:pt>
    <dgm:pt modelId="{43E85003-E27A-4DB6-AE3A-F06AC97339DB}" type="pres">
      <dgm:prSet presAssocID="{048011B1-848A-4C9A-B411-574212753DC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7938FE7B-A41C-4364-825C-09834B55A108}" type="pres">
      <dgm:prSet presAssocID="{048011B1-848A-4C9A-B411-574212753DC3}" presName="spaceRect" presStyleCnt="0"/>
      <dgm:spPr/>
    </dgm:pt>
    <dgm:pt modelId="{E7D272E0-2433-46C7-BE0D-E4A81189A6CB}" type="pres">
      <dgm:prSet presAssocID="{048011B1-848A-4C9A-B411-574212753DC3}" presName="textRect" presStyleLbl="revTx" presStyleIdx="1" presStyleCnt="3">
        <dgm:presLayoutVars>
          <dgm:chMax val="1"/>
          <dgm:chPref val="1"/>
        </dgm:presLayoutVars>
      </dgm:prSet>
      <dgm:spPr/>
    </dgm:pt>
    <dgm:pt modelId="{AAA612B7-4FE8-4B90-A210-BED861A3FC08}" type="pres">
      <dgm:prSet presAssocID="{676D25EA-6401-4104-B880-68DC70BDEFD1}" presName="sibTrans" presStyleLbl="sibTrans2D1" presStyleIdx="0" presStyleCnt="0"/>
      <dgm:spPr/>
    </dgm:pt>
    <dgm:pt modelId="{70B77B77-AD2B-473C-964F-50CEAF5A8DDA}" type="pres">
      <dgm:prSet presAssocID="{2075A378-4C93-4DF4-8D7F-FE94CAE139A7}" presName="compNode" presStyleCnt="0"/>
      <dgm:spPr/>
    </dgm:pt>
    <dgm:pt modelId="{519C1F9E-F8C9-4C3F-853D-DC12AB584F73}" type="pres">
      <dgm:prSet presAssocID="{2075A378-4C93-4DF4-8D7F-FE94CAE139A7}" presName="iconBgRect" presStyleLbl="bgShp" presStyleIdx="2" presStyleCnt="3"/>
      <dgm:spPr/>
    </dgm:pt>
    <dgm:pt modelId="{F2EA0DCF-CB63-46A0-AB6E-239D21AB9BF5}" type="pres">
      <dgm:prSet presAssocID="{2075A378-4C93-4DF4-8D7F-FE94CAE139A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55770CA-0441-45F8-A5CD-47AC17984135}" type="pres">
      <dgm:prSet presAssocID="{2075A378-4C93-4DF4-8D7F-FE94CAE139A7}" presName="spaceRect" presStyleCnt="0"/>
      <dgm:spPr/>
    </dgm:pt>
    <dgm:pt modelId="{F2E38397-F4A9-455F-9F07-35993F3D02F5}" type="pres">
      <dgm:prSet presAssocID="{2075A378-4C93-4DF4-8D7F-FE94CAE139A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1032316-2BC3-4E83-9345-E9617B19D3B2}" type="presOf" srcId="{0A7A2C00-B462-4E23-A890-31720E2DF7F8}" destId="{C383F2FB-248F-49FA-91CC-FEEFB34ECE2D}" srcOrd="0" destOrd="0" presId="urn:microsoft.com/office/officeart/2018/2/layout/IconCircleList"/>
    <dgm:cxn modelId="{C9539E18-0917-4C8A-B0CC-4DBDD470BE42}" srcId="{427124F5-37FB-488D-A81A-45FFADBA145B}" destId="{2075A378-4C93-4DF4-8D7F-FE94CAE139A7}" srcOrd="2" destOrd="0" parTransId="{94C87205-B11D-4758-AE9A-6F696B805DBC}" sibTransId="{B14C5495-80F2-4CCE-89BF-3A4EC4936C98}"/>
    <dgm:cxn modelId="{43859429-766A-4F2E-887A-B9051378510A}" type="presOf" srcId="{427124F5-37FB-488D-A81A-45FFADBA145B}" destId="{66203F45-2DFA-438F-B01A-BD577E4017B3}" srcOrd="0" destOrd="0" presId="urn:microsoft.com/office/officeart/2018/2/layout/IconCircleList"/>
    <dgm:cxn modelId="{264F2A91-ADD6-4C08-B1CC-75A567A9DCD6}" srcId="{427124F5-37FB-488D-A81A-45FFADBA145B}" destId="{DBE0B471-A2E8-48B8-9AE2-8D0F4FB9FF6F}" srcOrd="0" destOrd="0" parTransId="{1031F7A7-1FA8-4BDF-95A0-062BDD11BEAE}" sibTransId="{0A7A2C00-B462-4E23-A890-31720E2DF7F8}"/>
    <dgm:cxn modelId="{C4FE4091-8A24-46E7-A7E8-D8FCB3B03093}" srcId="{427124F5-37FB-488D-A81A-45FFADBA145B}" destId="{048011B1-848A-4C9A-B411-574212753DC3}" srcOrd="1" destOrd="0" parTransId="{ED7B4237-0298-4337-8CB3-9AED775760AD}" sibTransId="{676D25EA-6401-4104-B880-68DC70BDEFD1}"/>
    <dgm:cxn modelId="{299FE5B8-6083-4E10-97BC-6571F248A144}" type="presOf" srcId="{DBE0B471-A2E8-48B8-9AE2-8D0F4FB9FF6F}" destId="{7DB22E3C-9FC6-4C4D-9BE2-099DED1AE84A}" srcOrd="0" destOrd="0" presId="urn:microsoft.com/office/officeart/2018/2/layout/IconCircleList"/>
    <dgm:cxn modelId="{F09DB4D7-9DC3-46AA-BE70-94AE031417E3}" type="presOf" srcId="{048011B1-848A-4C9A-B411-574212753DC3}" destId="{E7D272E0-2433-46C7-BE0D-E4A81189A6CB}" srcOrd="0" destOrd="0" presId="urn:microsoft.com/office/officeart/2018/2/layout/IconCircleList"/>
    <dgm:cxn modelId="{9D9846DB-AA52-4EE4-858E-B64C2CCAD9DB}" type="presOf" srcId="{2075A378-4C93-4DF4-8D7F-FE94CAE139A7}" destId="{F2E38397-F4A9-455F-9F07-35993F3D02F5}" srcOrd="0" destOrd="0" presId="urn:microsoft.com/office/officeart/2018/2/layout/IconCircleList"/>
    <dgm:cxn modelId="{EBED39F2-20E1-455D-82A5-063A6823620F}" type="presOf" srcId="{676D25EA-6401-4104-B880-68DC70BDEFD1}" destId="{AAA612B7-4FE8-4B90-A210-BED861A3FC08}" srcOrd="0" destOrd="0" presId="urn:microsoft.com/office/officeart/2018/2/layout/IconCircleList"/>
    <dgm:cxn modelId="{AB1ED369-9566-4840-8A43-997125171710}" type="presParOf" srcId="{66203F45-2DFA-438F-B01A-BD577E4017B3}" destId="{FA27BFFD-60F1-467A-A8D0-25479D065EC9}" srcOrd="0" destOrd="0" presId="urn:microsoft.com/office/officeart/2018/2/layout/IconCircleList"/>
    <dgm:cxn modelId="{0865BA42-08B6-4005-A9AF-F2CD3B114C2C}" type="presParOf" srcId="{FA27BFFD-60F1-467A-A8D0-25479D065EC9}" destId="{CA346228-1C90-4643-9102-387F00EFDFAA}" srcOrd="0" destOrd="0" presId="urn:microsoft.com/office/officeart/2018/2/layout/IconCircleList"/>
    <dgm:cxn modelId="{24B9C813-617A-4C30-9592-CA7D3FFA858F}" type="presParOf" srcId="{CA346228-1C90-4643-9102-387F00EFDFAA}" destId="{6270E0FC-7F96-4214-A022-ACC6E38E9932}" srcOrd="0" destOrd="0" presId="urn:microsoft.com/office/officeart/2018/2/layout/IconCircleList"/>
    <dgm:cxn modelId="{221E789A-AC79-4B33-84DD-4B6BE8C5CCE6}" type="presParOf" srcId="{CA346228-1C90-4643-9102-387F00EFDFAA}" destId="{B9007011-70BB-4C98-8373-C9EC8014FE9A}" srcOrd="1" destOrd="0" presId="urn:microsoft.com/office/officeart/2018/2/layout/IconCircleList"/>
    <dgm:cxn modelId="{C505D602-AEEF-41B0-82B1-A2C5962E9E07}" type="presParOf" srcId="{CA346228-1C90-4643-9102-387F00EFDFAA}" destId="{E0764BDA-FC6E-4A9D-B70E-1A91824D3D67}" srcOrd="2" destOrd="0" presId="urn:microsoft.com/office/officeart/2018/2/layout/IconCircleList"/>
    <dgm:cxn modelId="{148F9515-9185-4616-B265-3E730300408D}" type="presParOf" srcId="{CA346228-1C90-4643-9102-387F00EFDFAA}" destId="{7DB22E3C-9FC6-4C4D-9BE2-099DED1AE84A}" srcOrd="3" destOrd="0" presId="urn:microsoft.com/office/officeart/2018/2/layout/IconCircleList"/>
    <dgm:cxn modelId="{69C2CF82-C52D-4156-826F-CF5EC5592880}" type="presParOf" srcId="{FA27BFFD-60F1-467A-A8D0-25479D065EC9}" destId="{C383F2FB-248F-49FA-91CC-FEEFB34ECE2D}" srcOrd="1" destOrd="0" presId="urn:microsoft.com/office/officeart/2018/2/layout/IconCircleList"/>
    <dgm:cxn modelId="{AA9C1367-61F4-4770-8505-A5945DACB47E}" type="presParOf" srcId="{FA27BFFD-60F1-467A-A8D0-25479D065EC9}" destId="{926A28A3-31E3-427D-95BA-8036EF32F699}" srcOrd="2" destOrd="0" presId="urn:microsoft.com/office/officeart/2018/2/layout/IconCircleList"/>
    <dgm:cxn modelId="{241B131F-E748-4B5A-9D6D-562828F28FBA}" type="presParOf" srcId="{926A28A3-31E3-427D-95BA-8036EF32F699}" destId="{DA2B9ED7-CB33-4556-A779-536F4AFAED9E}" srcOrd="0" destOrd="0" presId="urn:microsoft.com/office/officeart/2018/2/layout/IconCircleList"/>
    <dgm:cxn modelId="{DB323D47-C843-4AA9-8DAF-4A1567A0DD06}" type="presParOf" srcId="{926A28A3-31E3-427D-95BA-8036EF32F699}" destId="{43E85003-E27A-4DB6-AE3A-F06AC97339DB}" srcOrd="1" destOrd="0" presId="urn:microsoft.com/office/officeart/2018/2/layout/IconCircleList"/>
    <dgm:cxn modelId="{DD146F53-FF08-42F7-B339-E0846B7AAEE7}" type="presParOf" srcId="{926A28A3-31E3-427D-95BA-8036EF32F699}" destId="{7938FE7B-A41C-4364-825C-09834B55A108}" srcOrd="2" destOrd="0" presId="urn:microsoft.com/office/officeart/2018/2/layout/IconCircleList"/>
    <dgm:cxn modelId="{6CE79A9B-DF3F-4C42-AD30-2A1A848C76E1}" type="presParOf" srcId="{926A28A3-31E3-427D-95BA-8036EF32F699}" destId="{E7D272E0-2433-46C7-BE0D-E4A81189A6CB}" srcOrd="3" destOrd="0" presId="urn:microsoft.com/office/officeart/2018/2/layout/IconCircleList"/>
    <dgm:cxn modelId="{0EF6F5C5-6CAA-403B-B5AC-CC7F59FB09F3}" type="presParOf" srcId="{FA27BFFD-60F1-467A-A8D0-25479D065EC9}" destId="{AAA612B7-4FE8-4B90-A210-BED861A3FC08}" srcOrd="3" destOrd="0" presId="urn:microsoft.com/office/officeart/2018/2/layout/IconCircleList"/>
    <dgm:cxn modelId="{10748C78-7925-480E-9652-7C36E7BD0540}" type="presParOf" srcId="{FA27BFFD-60F1-467A-A8D0-25479D065EC9}" destId="{70B77B77-AD2B-473C-964F-50CEAF5A8DDA}" srcOrd="4" destOrd="0" presId="urn:microsoft.com/office/officeart/2018/2/layout/IconCircleList"/>
    <dgm:cxn modelId="{D6A1F2C9-91D8-4BF4-A957-D7EDB3784B93}" type="presParOf" srcId="{70B77B77-AD2B-473C-964F-50CEAF5A8DDA}" destId="{519C1F9E-F8C9-4C3F-853D-DC12AB584F73}" srcOrd="0" destOrd="0" presId="urn:microsoft.com/office/officeart/2018/2/layout/IconCircleList"/>
    <dgm:cxn modelId="{7971DC70-2150-4B07-B54E-2FAA9904AD97}" type="presParOf" srcId="{70B77B77-AD2B-473C-964F-50CEAF5A8DDA}" destId="{F2EA0DCF-CB63-46A0-AB6E-239D21AB9BF5}" srcOrd="1" destOrd="0" presId="urn:microsoft.com/office/officeart/2018/2/layout/IconCircleList"/>
    <dgm:cxn modelId="{B7C6262D-074F-4C16-AA78-0065A2AA5257}" type="presParOf" srcId="{70B77B77-AD2B-473C-964F-50CEAF5A8DDA}" destId="{555770CA-0441-45F8-A5CD-47AC17984135}" srcOrd="2" destOrd="0" presId="urn:microsoft.com/office/officeart/2018/2/layout/IconCircleList"/>
    <dgm:cxn modelId="{0A21067F-6FCA-45A8-A225-7E878B9DF49B}" type="presParOf" srcId="{70B77B77-AD2B-473C-964F-50CEAF5A8DDA}" destId="{F2E38397-F4A9-455F-9F07-35993F3D02F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C4476-0487-485F-9E21-B00C9FF6912F}">
      <dsp:nvSpPr>
        <dsp:cNvPr id="0" name=""/>
        <dsp:cNvSpPr/>
      </dsp:nvSpPr>
      <dsp:spPr>
        <a:xfrm>
          <a:off x="0" y="809181"/>
          <a:ext cx="6628804" cy="14938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CB2BA1-A68B-435A-ABC9-B559069C371B}">
      <dsp:nvSpPr>
        <dsp:cNvPr id="0" name=""/>
        <dsp:cNvSpPr/>
      </dsp:nvSpPr>
      <dsp:spPr>
        <a:xfrm>
          <a:off x="451896" y="1145303"/>
          <a:ext cx="821630" cy="8216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697A9-7CC6-4F87-9B38-B03BAA1CF888}">
      <dsp:nvSpPr>
        <dsp:cNvPr id="0" name=""/>
        <dsp:cNvSpPr/>
      </dsp:nvSpPr>
      <dsp:spPr>
        <a:xfrm>
          <a:off x="1725424" y="809181"/>
          <a:ext cx="4903379" cy="1493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02" tIns="158102" rIns="158102" bIns="1581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Clustering out of the window</a:t>
          </a:r>
          <a:endParaRPr lang="en-US" sz="2500" kern="1200"/>
        </a:p>
      </dsp:txBody>
      <dsp:txXfrm>
        <a:off x="1725424" y="809181"/>
        <a:ext cx="4903379" cy="1493874"/>
      </dsp:txXfrm>
    </dsp:sp>
    <dsp:sp modelId="{9F735BEB-311C-430B-8402-68AFD50FB1E1}">
      <dsp:nvSpPr>
        <dsp:cNvPr id="0" name=""/>
        <dsp:cNvSpPr/>
      </dsp:nvSpPr>
      <dsp:spPr>
        <a:xfrm>
          <a:off x="0" y="2676524"/>
          <a:ext cx="6628804" cy="14938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47979B-E2B9-4BD6-B6DE-E2B9632DDC2C}">
      <dsp:nvSpPr>
        <dsp:cNvPr id="0" name=""/>
        <dsp:cNvSpPr/>
      </dsp:nvSpPr>
      <dsp:spPr>
        <a:xfrm>
          <a:off x="451896" y="3012646"/>
          <a:ext cx="821630" cy="8216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D865D-A028-41DD-9884-BBF0315EB124}">
      <dsp:nvSpPr>
        <dsp:cNvPr id="0" name=""/>
        <dsp:cNvSpPr/>
      </dsp:nvSpPr>
      <dsp:spPr>
        <a:xfrm>
          <a:off x="1725424" y="2676524"/>
          <a:ext cx="2982961" cy="1493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02" tIns="158102" rIns="158102" bIns="1581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Goal: </a:t>
          </a:r>
          <a:endParaRPr lang="en-US" sz="2500" kern="1200"/>
        </a:p>
      </dsp:txBody>
      <dsp:txXfrm>
        <a:off x="1725424" y="2676524"/>
        <a:ext cx="2982961" cy="1493874"/>
      </dsp:txXfrm>
    </dsp:sp>
    <dsp:sp modelId="{4C61EDE1-9CC6-4204-8B71-07896AED0A54}">
      <dsp:nvSpPr>
        <dsp:cNvPr id="0" name=""/>
        <dsp:cNvSpPr/>
      </dsp:nvSpPr>
      <dsp:spPr>
        <a:xfrm>
          <a:off x="4708386" y="2676524"/>
          <a:ext cx="1920417" cy="1493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02" tIns="158102" rIns="158102" bIns="15810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/>
            <a:t>Find anomalies  </a:t>
          </a:r>
          <a:endParaRPr lang="en-US" sz="1800" kern="1200"/>
        </a:p>
      </dsp:txBody>
      <dsp:txXfrm>
        <a:off x="4708386" y="2676524"/>
        <a:ext cx="1920417" cy="1493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70E0FC-7F96-4214-A022-ACC6E38E9932}">
      <dsp:nvSpPr>
        <dsp:cNvPr id="0" name=""/>
        <dsp:cNvSpPr/>
      </dsp:nvSpPr>
      <dsp:spPr>
        <a:xfrm>
          <a:off x="191458" y="1646453"/>
          <a:ext cx="800575" cy="8005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007011-70BB-4C98-8373-C9EC8014FE9A}">
      <dsp:nvSpPr>
        <dsp:cNvPr id="0" name=""/>
        <dsp:cNvSpPr/>
      </dsp:nvSpPr>
      <dsp:spPr>
        <a:xfrm>
          <a:off x="359579" y="1814573"/>
          <a:ext cx="464334" cy="4643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22E3C-9FC6-4C4D-9BE2-099DED1AE84A}">
      <dsp:nvSpPr>
        <dsp:cNvPr id="0" name=""/>
        <dsp:cNvSpPr/>
      </dsp:nvSpPr>
      <dsp:spPr>
        <a:xfrm>
          <a:off x="1163586" y="1646453"/>
          <a:ext cx="1887071" cy="800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300" kern="1200"/>
            <a:t>3-4 times out of the standard deviation when following a route</a:t>
          </a:r>
          <a:endParaRPr lang="en-US" sz="1300" kern="1200" dirty="0"/>
        </a:p>
      </dsp:txBody>
      <dsp:txXfrm>
        <a:off x="1163586" y="1646453"/>
        <a:ext cx="1887071" cy="800575"/>
      </dsp:txXfrm>
    </dsp:sp>
    <dsp:sp modelId="{DA2B9ED7-CB33-4556-A779-536F4AFAED9E}">
      <dsp:nvSpPr>
        <dsp:cNvPr id="0" name=""/>
        <dsp:cNvSpPr/>
      </dsp:nvSpPr>
      <dsp:spPr>
        <a:xfrm>
          <a:off x="3379466" y="1646453"/>
          <a:ext cx="800575" cy="8005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E85003-E27A-4DB6-AE3A-F06AC97339DB}">
      <dsp:nvSpPr>
        <dsp:cNvPr id="0" name=""/>
        <dsp:cNvSpPr/>
      </dsp:nvSpPr>
      <dsp:spPr>
        <a:xfrm>
          <a:off x="3547587" y="1814573"/>
          <a:ext cx="464334" cy="4643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272E0-2433-46C7-BE0D-E4A81189A6CB}">
      <dsp:nvSpPr>
        <dsp:cNvPr id="0" name=""/>
        <dsp:cNvSpPr/>
      </dsp:nvSpPr>
      <dsp:spPr>
        <a:xfrm>
          <a:off x="4351594" y="1646453"/>
          <a:ext cx="1887071" cy="800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300" kern="1200"/>
            <a:t>If ship speed deviates more than 2 times the standard deviation(95%) in that particular block</a:t>
          </a:r>
          <a:endParaRPr lang="en-US" sz="1300" kern="1200"/>
        </a:p>
      </dsp:txBody>
      <dsp:txXfrm>
        <a:off x="4351594" y="1646453"/>
        <a:ext cx="1887071" cy="800575"/>
      </dsp:txXfrm>
    </dsp:sp>
    <dsp:sp modelId="{519C1F9E-F8C9-4C3F-853D-DC12AB584F73}">
      <dsp:nvSpPr>
        <dsp:cNvPr id="0" name=""/>
        <dsp:cNvSpPr/>
      </dsp:nvSpPr>
      <dsp:spPr>
        <a:xfrm>
          <a:off x="6567474" y="1646453"/>
          <a:ext cx="800575" cy="8005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EA0DCF-CB63-46A0-AB6E-239D21AB9BF5}">
      <dsp:nvSpPr>
        <dsp:cNvPr id="0" name=""/>
        <dsp:cNvSpPr/>
      </dsp:nvSpPr>
      <dsp:spPr>
        <a:xfrm>
          <a:off x="6735595" y="1814573"/>
          <a:ext cx="464334" cy="4643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38397-F4A9-455F-9F07-35993F3D02F5}">
      <dsp:nvSpPr>
        <dsp:cNvPr id="0" name=""/>
        <dsp:cNvSpPr/>
      </dsp:nvSpPr>
      <dsp:spPr>
        <a:xfrm>
          <a:off x="7539602" y="1646453"/>
          <a:ext cx="1887071" cy="800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300" kern="1200"/>
            <a:t>Making sudden course changes / movements </a:t>
          </a:r>
          <a:endParaRPr lang="en-US" sz="1300" kern="1200"/>
        </a:p>
      </dsp:txBody>
      <dsp:txXfrm>
        <a:off x="7539602" y="1646453"/>
        <a:ext cx="1887071" cy="800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DCFBC5A-2367-448F-8D30-8B8C212B3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281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DE0225F-08E9-4682-B955-B0F48A73A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>
            <a:normAutofit/>
          </a:bodyPr>
          <a:lstStyle/>
          <a:p>
            <a:r>
              <a:rPr lang="nl-NL" dirty="0"/>
              <a:t>RNN Plan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E3BBB1B-CAF0-4D50-8B55-4E556A45A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0964" y="4050832"/>
            <a:ext cx="4573037" cy="1096899"/>
          </a:xfrm>
        </p:spPr>
        <p:txBody>
          <a:bodyPr>
            <a:normAutofit/>
          </a:bodyPr>
          <a:lstStyle/>
          <a:p>
            <a:r>
              <a:rPr lang="nl-NL">
                <a:solidFill>
                  <a:schemeClr val="bg1"/>
                </a:solidFill>
              </a:rPr>
              <a:t>Saab’s eternal quest to find a way to detect anomalies </a:t>
            </a: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275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4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1E855FC6-2FE9-4E6E-A980-42E488E88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485" y="1131994"/>
            <a:ext cx="9226906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31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8124342-AC47-4520-AD40-E1CEFFC42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797" b="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51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CD14D3-43D9-44AC-A8D2-05F1EFD61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nl-NL" dirty="0"/>
              <a:t>Feedback &amp; </a:t>
            </a:r>
            <a:r>
              <a:rPr lang="nl-NL" dirty="0" err="1"/>
              <a:t>questions</a:t>
            </a:r>
            <a:r>
              <a:rPr lang="nl-NL"/>
              <a:t>?</a:t>
            </a:r>
            <a:endParaRPr lang="nl-NL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9A8A9A-49E8-48F9-B8A3-EE7F9C1E7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90"/>
            <a:ext cx="8470898" cy="3429260"/>
          </a:xfrm>
        </p:spPr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987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0" name="Rectangle 19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21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3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27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29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A4E6ADA-66F4-4469-9745-F8F15B612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7067" y="4050833"/>
            <a:ext cx="7766936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Clustering was rejected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BAAC1E-D807-48A9-B714-B6EF54BE8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Last week</a:t>
            </a:r>
          </a:p>
        </p:txBody>
      </p:sp>
    </p:spTree>
    <p:extLst>
      <p:ext uri="{BB962C8B-B14F-4D97-AF65-F5344CB8AC3E}">
        <p14:creationId xmlns:p14="http://schemas.microsoft.com/office/powerpoint/2010/main" val="218124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031929-1693-4932-B47A-F1D7F7564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nl-NL" sz="4400"/>
              <a:t>New plan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B8E85111-7DD1-402A-AF5A-7A14A925D4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6136388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459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2D45D5-C72B-4772-BFE4-75819850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nl-NL"/>
              <a:t>What is an Anomaly</a:t>
            </a:r>
            <a:endParaRPr lang="nl-NL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23BF6720-A213-4533-A681-EB57C5D39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818986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4568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9C3965-6F43-4F69-BB0C-B64EB1757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7067" y="4050833"/>
            <a:ext cx="7766936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 those strange movements in real time data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A0C604-BD51-4502-910E-355D8BAAC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Why RNN</a:t>
            </a:r>
          </a:p>
        </p:txBody>
      </p:sp>
    </p:spTree>
    <p:extLst>
      <p:ext uri="{BB962C8B-B14F-4D97-AF65-F5344CB8AC3E}">
        <p14:creationId xmlns:p14="http://schemas.microsoft.com/office/powerpoint/2010/main" val="2917185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8A7537-51AF-4C62-9E32-B35E7A16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67" y="346838"/>
            <a:ext cx="3729076" cy="1320800"/>
          </a:xfrm>
        </p:spPr>
        <p:txBody>
          <a:bodyPr anchor="ctr">
            <a:normAutofit fontScale="90000"/>
          </a:bodyPr>
          <a:lstStyle/>
          <a:p>
            <a:r>
              <a:rPr lang="nl-NL" dirty="0"/>
              <a:t>Data </a:t>
            </a:r>
            <a:r>
              <a:rPr lang="nl-NL" dirty="0" err="1"/>
              <a:t>examples</a:t>
            </a:r>
            <a:r>
              <a:rPr lang="nl-NL" dirty="0"/>
              <a:t>: </a:t>
            </a:r>
            <a:r>
              <a:rPr lang="nl-NL" dirty="0" err="1"/>
              <a:t>Denisity</a:t>
            </a:r>
            <a:r>
              <a:rPr lang="nl-NL" dirty="0"/>
              <a:t> </a:t>
            </a:r>
            <a:r>
              <a:rPr lang="nl-NL" dirty="0" err="1"/>
              <a:t>heatmap</a:t>
            </a:r>
            <a:br>
              <a:rPr lang="nl-NL" dirty="0"/>
            </a:br>
            <a:endParaRPr lang="nl-N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DC0B0B-F893-45D7-B2FE-CAD57C816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Google Shape;170;p3">
            <a:extLst>
              <a:ext uri="{FF2B5EF4-FFF2-40B4-BE49-F238E27FC236}">
                <a16:creationId xmlns:a16="http://schemas.microsoft.com/office/drawing/2014/main" id="{E01B2D15-BC4A-46A5-AE2B-57EC914F52D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/>
          </a:blip>
          <a:stretch/>
        </p:blipFill>
        <p:spPr>
          <a:xfrm>
            <a:off x="676746" y="1370747"/>
            <a:ext cx="6654259" cy="51404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9337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5AD54-791B-4C64-B0B6-D85E7FF9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445" y="609600"/>
            <a:ext cx="3183556" cy="1320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nl-NL" sz="2800" dirty="0" err="1"/>
              <a:t>Rounding</a:t>
            </a:r>
            <a:r>
              <a:rPr lang="nl-NL" sz="2800" dirty="0"/>
              <a:t> Lat/Long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8340FF2-C691-4435-896C-33AEE6054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0" y="2160589"/>
            <a:ext cx="3176589" cy="388077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Google Shape;214;p6">
            <a:extLst>
              <a:ext uri="{FF2B5EF4-FFF2-40B4-BE49-F238E27FC236}">
                <a16:creationId xmlns:a16="http://schemas.microsoft.com/office/drawing/2014/main" id="{19922BDC-B34D-4562-8667-E9A8298A434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/>
          </a:blip>
          <a:stretch/>
        </p:blipFill>
        <p:spPr>
          <a:xfrm>
            <a:off x="799814" y="1492917"/>
            <a:ext cx="5062993" cy="38605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9138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196;p5">
            <a:extLst>
              <a:ext uri="{FF2B5EF4-FFF2-40B4-BE49-F238E27FC236}">
                <a16:creationId xmlns:a16="http://schemas.microsoft.com/office/drawing/2014/main" id="{B399D218-D046-4AF5-BE1C-F7A94EF8C0AB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extLst/>
          </a:blip>
          <a:stretch/>
        </p:blipFill>
        <p:spPr>
          <a:xfrm>
            <a:off x="1126309" y="1414083"/>
            <a:ext cx="9941259" cy="40262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9908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221;p7">
            <a:extLst>
              <a:ext uri="{FF2B5EF4-FFF2-40B4-BE49-F238E27FC236}">
                <a16:creationId xmlns:a16="http://schemas.microsoft.com/office/drawing/2014/main" id="{8B0CEB68-3486-4C0C-904E-401DB283A26F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extLst/>
          </a:blip>
          <a:stretch/>
        </p:blipFill>
        <p:spPr>
          <a:xfrm>
            <a:off x="1955799" y="480060"/>
            <a:ext cx="7942031" cy="5897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835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Media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</Words>
  <Application>Microsoft Office PowerPoint</Application>
  <PresentationFormat>Breedbeeld</PresentationFormat>
  <Paragraphs>17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RNN Plan </vt:lpstr>
      <vt:lpstr>Last week</vt:lpstr>
      <vt:lpstr>New plan</vt:lpstr>
      <vt:lpstr>What is an Anomaly</vt:lpstr>
      <vt:lpstr>Why RNN</vt:lpstr>
      <vt:lpstr>Data examples: Denisity heatmap </vt:lpstr>
      <vt:lpstr>Rounding Lat/Long</vt:lpstr>
      <vt:lpstr>PowerPoint-presentatie</vt:lpstr>
      <vt:lpstr>PowerPoint-presentatie</vt:lpstr>
      <vt:lpstr>PowerPoint-presentatie</vt:lpstr>
      <vt:lpstr>PowerPoint-presentatie</vt:lpstr>
      <vt:lpstr>Feedback &amp;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 Plan </dc:title>
  <dc:creator>akash</dc:creator>
  <cp:lastModifiedBy>akash</cp:lastModifiedBy>
  <cp:revision>2</cp:revision>
  <dcterms:created xsi:type="dcterms:W3CDTF">2019-11-24T10:25:31Z</dcterms:created>
  <dcterms:modified xsi:type="dcterms:W3CDTF">2019-11-24T18:10:28Z</dcterms:modified>
</cp:coreProperties>
</file>